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626" autoAdjust="0"/>
  </p:normalViewPr>
  <p:slideViewPr>
    <p:cSldViewPr snapToGrid="0" snapToObjects="1">
      <p:cViewPr varScale="1">
        <p:scale>
          <a:sx n="105" d="100"/>
          <a:sy n="105" d="100"/>
        </p:scale>
        <p:origin x="-10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13-11-13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13-11-13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13-11-13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13-11-13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13-11-13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13-11-13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13-11-13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13-11-13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13-11-13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13-11-13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13-11-13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13-11-13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3906950" y="3946314"/>
            <a:ext cx="2667334" cy="85022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schaal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3398376" y="4869612"/>
            <a:ext cx="3375961" cy="662465"/>
          </a:xfrm>
        </p:spPr>
        <p:txBody>
          <a:bodyPr/>
          <a:lstStyle/>
          <a:p>
            <a:r>
              <a:rPr lang="en-US" dirty="0" err="1" smtClean="0"/>
              <a:t>Altijd</a:t>
            </a:r>
            <a:r>
              <a:rPr lang="en-US" dirty="0" smtClean="0"/>
              <a:t> in cm’s !!!!!!!!!!!!!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880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220683" y="2266247"/>
            <a:ext cx="3707209" cy="1695631"/>
          </a:xfrm>
        </p:spPr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betekent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1: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99519" y="2598326"/>
            <a:ext cx="4658735" cy="2393868"/>
          </a:xfrm>
        </p:spPr>
        <p:txBody>
          <a:bodyPr/>
          <a:lstStyle/>
          <a:p>
            <a:r>
              <a:rPr lang="en-US" dirty="0" smtClean="0"/>
              <a:t>       1 cm </a:t>
            </a:r>
            <a:r>
              <a:rPr lang="en-US" dirty="0" smtClean="0">
                <a:solidFill>
                  <a:schemeClr val="bg1"/>
                </a:solidFill>
              </a:rPr>
              <a:t>op </a:t>
            </a:r>
            <a:r>
              <a:rPr lang="en-US" dirty="0" err="1" smtClean="0">
                <a:solidFill>
                  <a:schemeClr val="bg1"/>
                </a:solidFill>
              </a:rPr>
              <a:t>tekening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2000 cm     </a:t>
            </a:r>
            <a:r>
              <a:rPr lang="en-US" dirty="0" smtClean="0">
                <a:solidFill>
                  <a:srgbClr val="000000"/>
                </a:solidFill>
              </a:rPr>
              <a:t>in het </a:t>
            </a:r>
            <a:r>
              <a:rPr lang="en-US" dirty="0" err="1" smtClean="0">
                <a:solidFill>
                  <a:srgbClr val="000000"/>
                </a:solidFill>
              </a:rPr>
              <a:t>echt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7026389">
            <a:off x="2833574" y="329139"/>
            <a:ext cx="643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508720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147808" y="3555467"/>
            <a:ext cx="5064953" cy="68916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033944"/>
              </p:ext>
            </p:extLst>
          </p:nvPr>
        </p:nvGraphicFramePr>
        <p:xfrm>
          <a:off x="3168952" y="3155407"/>
          <a:ext cx="2419048" cy="7416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408559"/>
                <a:gridCol w="10104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Schaal</a:t>
                      </a:r>
                      <a:r>
                        <a:rPr lang="en-US" dirty="0" smtClean="0"/>
                        <a:t>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Echt</a:t>
                      </a:r>
                      <a:r>
                        <a:rPr lang="en-US" b="1" dirty="0" smtClean="0"/>
                        <a:t>      cm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919277">
            <a:off x="1729620" y="610382"/>
            <a:ext cx="1983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</a:t>
            </a:r>
            <a:r>
              <a:rPr lang="en-US" dirty="0" err="1" smtClean="0"/>
              <a:t>ltijd</a:t>
            </a:r>
            <a:r>
              <a:rPr lang="en-US" dirty="0" smtClean="0"/>
              <a:t> in cm’s</a:t>
            </a:r>
            <a:endParaRPr lang="en-US" dirty="0"/>
          </a:p>
        </p:txBody>
      </p:sp>
      <p:sp>
        <p:nvSpPr>
          <p:cNvPr id="6" name="Curved Down Arrow 5"/>
          <p:cNvSpPr/>
          <p:nvPr/>
        </p:nvSpPr>
        <p:spPr>
          <a:xfrm>
            <a:off x="4855927" y="2496534"/>
            <a:ext cx="1245809" cy="556381"/>
          </a:xfrm>
          <a:prstGeom prst="curvedDownArrow">
            <a:avLst/>
          </a:prstGeom>
          <a:solidFill>
            <a:srgbClr val="FF0000">
              <a:alpha val="2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flipV="1">
            <a:off x="4850191" y="4063182"/>
            <a:ext cx="1245810" cy="597504"/>
          </a:xfrm>
          <a:prstGeom prst="curvedDownArrow">
            <a:avLst/>
          </a:prstGeom>
          <a:solidFill>
            <a:srgbClr val="FF0000">
              <a:alpha val="2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3714" y="2079675"/>
            <a:ext cx="106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4663104"/>
            <a:ext cx="66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39430" y="299734"/>
            <a:ext cx="1753259" cy="6894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1" y="724860"/>
            <a:ext cx="532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>
            <a:off x="6253241" y="830848"/>
            <a:ext cx="889313" cy="241313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30887" y="461516"/>
            <a:ext cx="42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graphicFrame>
        <p:nvGraphicFramePr>
          <p:cNvPr id="1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61820"/>
              </p:ext>
            </p:extLst>
          </p:nvPr>
        </p:nvGraphicFramePr>
        <p:xfrm>
          <a:off x="5829591" y="3155407"/>
          <a:ext cx="944056" cy="3657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44056"/>
              </a:tblGrid>
              <a:tr h="18215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stCxn id="11" idx="2"/>
          </p:cNvCxnSpPr>
          <p:nvPr/>
        </p:nvCxnSpPr>
        <p:spPr>
          <a:xfrm flipH="1">
            <a:off x="7777238" y="1094192"/>
            <a:ext cx="108859" cy="214979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274658"/>
              </p:ext>
            </p:extLst>
          </p:nvPr>
        </p:nvGraphicFramePr>
        <p:xfrm>
          <a:off x="5829591" y="3521167"/>
          <a:ext cx="944056" cy="3657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44056"/>
              </a:tblGrid>
              <a:tr h="182154">
                <a:tc>
                  <a:txBody>
                    <a:bodyPr/>
                    <a:lstStyle/>
                    <a:p>
                      <a:r>
                        <a:rPr lang="en-US" dirty="0" smtClean="0"/>
                        <a:t>6000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867751"/>
              </p:ext>
            </p:extLst>
          </p:nvPr>
        </p:nvGraphicFramePr>
        <p:xfrm>
          <a:off x="7401660" y="3531327"/>
          <a:ext cx="944056" cy="3657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44056"/>
              </a:tblGrid>
              <a:tr h="182154">
                <a:tc>
                  <a:txBody>
                    <a:bodyPr/>
                    <a:lstStyle/>
                    <a:p>
                      <a:r>
                        <a:rPr lang="en-US" dirty="0" smtClean="0"/>
                        <a:t>24000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61540"/>
              </p:ext>
            </p:extLst>
          </p:nvPr>
        </p:nvGraphicFramePr>
        <p:xfrm>
          <a:off x="7401660" y="3139784"/>
          <a:ext cx="944056" cy="3657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44056"/>
              </a:tblGrid>
              <a:tr h="182154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Curved Down Arrow 40"/>
          <p:cNvSpPr/>
          <p:nvPr/>
        </p:nvSpPr>
        <p:spPr>
          <a:xfrm>
            <a:off x="4801810" y="1451428"/>
            <a:ext cx="3157486" cy="1504725"/>
          </a:xfrm>
          <a:prstGeom prst="curvedDownArrow">
            <a:avLst/>
          </a:prstGeom>
          <a:solidFill>
            <a:srgbClr val="008000">
              <a:alpha val="2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urved Up Arrow 41"/>
          <p:cNvSpPr/>
          <p:nvPr/>
        </p:nvSpPr>
        <p:spPr>
          <a:xfrm>
            <a:off x="4856240" y="4161971"/>
            <a:ext cx="3103056" cy="1366762"/>
          </a:xfrm>
          <a:prstGeom prst="curvedUpArrow">
            <a:avLst/>
          </a:prstGeom>
          <a:solidFill>
            <a:srgbClr val="008000">
              <a:alpha val="2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75474" y="909526"/>
            <a:ext cx="665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X 12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29592" y="5672667"/>
            <a:ext cx="75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X 12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16679" y="461516"/>
            <a:ext cx="71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6000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959296" y="970593"/>
            <a:ext cx="833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24000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450667" y="177566"/>
            <a:ext cx="89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schaal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20001" y="461516"/>
            <a:ext cx="725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echt</a:t>
            </a:r>
            <a:endParaRPr lang="en-US" dirty="0"/>
          </a:p>
        </p:txBody>
      </p:sp>
      <p:sp>
        <p:nvSpPr>
          <p:cNvPr id="13" name="Curved Down Arrow 12"/>
          <p:cNvSpPr/>
          <p:nvPr/>
        </p:nvSpPr>
        <p:spPr>
          <a:xfrm>
            <a:off x="6253241" y="2496534"/>
            <a:ext cx="1366760" cy="556381"/>
          </a:xfrm>
          <a:prstGeom prst="curvedDown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6253241" y="4063182"/>
            <a:ext cx="1366760" cy="597504"/>
          </a:xfrm>
          <a:prstGeom prst="curvedUp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9810" y="2079675"/>
            <a:ext cx="562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76571" y="4777619"/>
            <a:ext cx="556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 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073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 animBg="1"/>
      <p:bldP spid="8" grpId="0"/>
      <p:bldP spid="9" grpId="0"/>
      <p:bldP spid="10" grpId="0" animBg="1"/>
      <p:bldP spid="11" grpId="0"/>
      <p:bldP spid="11" grpId="1"/>
      <p:bldP spid="12" grpId="0"/>
      <p:bldP spid="12" grpId="1"/>
      <p:bldP spid="41" grpId="0" animBg="1"/>
      <p:bldP spid="42" grpId="0" animBg="1"/>
      <p:bldP spid="43" grpId="0"/>
      <p:bldP spid="44" grpId="0"/>
      <p:bldP spid="45" grpId="0"/>
      <p:bldP spid="46" grpId="0"/>
      <p:bldP spid="47" grpId="0"/>
      <p:bldP spid="47" grpId="1"/>
      <p:bldP spid="48" grpId="0"/>
      <p:bldP spid="13" grpId="0" animBg="1"/>
      <p:bldP spid="15" grpId="0" animBg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cm             </a:t>
            </a:r>
            <a:r>
              <a:rPr lang="en-US" dirty="0" smtClean="0"/>
              <a:t>op </a:t>
            </a:r>
            <a:r>
              <a:rPr lang="en-US" dirty="0" err="1" smtClean="0"/>
              <a:t>tekening</a:t>
            </a:r>
            <a:endParaRPr lang="en-US" dirty="0" smtClean="0"/>
          </a:p>
          <a:p>
            <a:r>
              <a:rPr lang="en-US" dirty="0" smtClean="0"/>
              <a:t>24000 cm         in het </a:t>
            </a:r>
            <a:r>
              <a:rPr lang="en-US" dirty="0" err="1" smtClean="0"/>
              <a:t>echt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24000   cm  =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2400     </a:t>
            </a:r>
            <a:r>
              <a:rPr lang="en-US" b="1" dirty="0" err="1">
                <a:solidFill>
                  <a:schemeClr val="bg1"/>
                </a:solidFill>
              </a:rPr>
              <a:t>d</a:t>
            </a:r>
            <a:r>
              <a:rPr lang="en-US" b="1" dirty="0" err="1" smtClean="0">
                <a:solidFill>
                  <a:schemeClr val="bg1"/>
                </a:solidFill>
              </a:rPr>
              <a:t>m</a:t>
            </a:r>
            <a:r>
              <a:rPr lang="en-US" b="1" dirty="0" smtClean="0">
                <a:solidFill>
                  <a:srgbClr val="000000"/>
                </a:solidFill>
              </a:rPr>
              <a:t>  </a:t>
            </a:r>
            <a:r>
              <a:rPr lang="en-US" b="1" dirty="0" smtClean="0">
                <a:solidFill>
                  <a:srgbClr val="000000"/>
                </a:solidFill>
              </a:rPr>
              <a:t>=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240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00"/>
                </a:solidFill>
              </a:rPr>
              <a:t>    </a:t>
            </a:r>
            <a:r>
              <a:rPr lang="en-US" b="1" dirty="0" smtClean="0">
                <a:solidFill>
                  <a:srgbClr val="000000"/>
                </a:solidFill>
              </a:rPr>
              <a:t>    m  =</a:t>
            </a:r>
          </a:p>
        </p:txBody>
      </p:sp>
    </p:spTree>
    <p:extLst>
      <p:ext uri="{BB962C8B-B14F-4D97-AF65-F5344CB8AC3E}">
        <p14:creationId xmlns:p14="http://schemas.microsoft.com/office/powerpoint/2010/main" val="39652811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Sommen</a:t>
            </a:r>
            <a:r>
              <a:rPr lang="en-US" sz="8000" dirty="0" smtClean="0"/>
              <a:t> !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 rot="880007">
            <a:off x="1812678" y="543344"/>
            <a:ext cx="1560285" cy="369332"/>
          </a:xfrm>
          <a:prstGeom prst="rect">
            <a:avLst/>
          </a:prstGeom>
          <a:solidFill>
            <a:srgbClr val="660066">
              <a:alpha val="49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Nu </a:t>
            </a:r>
            <a:r>
              <a:rPr lang="en-US" dirty="0" err="1" smtClean="0">
                <a:solidFill>
                  <a:schemeClr val="bg1"/>
                </a:solidFill>
              </a:rPr>
              <a:t>oefenen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2667" y="351831"/>
            <a:ext cx="3652762" cy="584776"/>
          </a:xfrm>
          <a:prstGeom prst="rect">
            <a:avLst/>
          </a:prstGeom>
          <a:solidFill>
            <a:srgbClr val="660066">
              <a:alpha val="49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Schaal</a:t>
            </a:r>
            <a:r>
              <a:rPr lang="en-US" sz="3200" dirty="0" smtClean="0">
                <a:solidFill>
                  <a:schemeClr val="bg1"/>
                </a:solidFill>
              </a:rPr>
              <a:t> 1 :  300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7925" y="1721896"/>
            <a:ext cx="2041675" cy="584776"/>
          </a:xfrm>
          <a:prstGeom prst="rect">
            <a:avLst/>
          </a:prstGeom>
          <a:solidFill>
            <a:srgbClr val="660066">
              <a:alpha val="49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1. </a:t>
            </a:r>
            <a:r>
              <a:rPr lang="en-US" sz="3200" dirty="0" err="1" smtClean="0">
                <a:solidFill>
                  <a:schemeClr val="bg1"/>
                </a:solidFill>
              </a:rPr>
              <a:t>Echt</a:t>
            </a:r>
            <a:r>
              <a:rPr lang="en-US" sz="3200" dirty="0" smtClean="0">
                <a:solidFill>
                  <a:schemeClr val="bg1"/>
                </a:solidFill>
              </a:rPr>
              <a:t> =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7925" y="5421719"/>
            <a:ext cx="2198538" cy="584776"/>
          </a:xfrm>
          <a:prstGeom prst="rect">
            <a:avLst/>
          </a:prstGeom>
          <a:solidFill>
            <a:srgbClr val="660066">
              <a:alpha val="49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3. </a:t>
            </a:r>
            <a:r>
              <a:rPr lang="en-US" sz="3200" dirty="0" err="1" smtClean="0">
                <a:solidFill>
                  <a:schemeClr val="bg1"/>
                </a:solidFill>
              </a:rPr>
              <a:t>Schaal</a:t>
            </a:r>
            <a:r>
              <a:rPr lang="en-US" sz="3200" dirty="0" smtClean="0">
                <a:solidFill>
                  <a:schemeClr val="bg1"/>
                </a:solidFill>
              </a:rPr>
              <a:t> =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5048" y="1330476"/>
            <a:ext cx="2527904" cy="9313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975048" y="1644952"/>
            <a:ext cx="54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6857" y="1912267"/>
            <a:ext cx="68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86249" y="1330476"/>
            <a:ext cx="84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schaal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6468536" y="2756411"/>
            <a:ext cx="1705427" cy="103371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97906" y="1330476"/>
            <a:ext cx="1983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Campus school: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47925" y="3148742"/>
            <a:ext cx="2041675" cy="584776"/>
          </a:xfrm>
          <a:prstGeom prst="rect">
            <a:avLst/>
          </a:prstGeom>
          <a:solidFill>
            <a:srgbClr val="660066">
              <a:alpha val="49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r>
              <a:rPr lang="en-US" sz="3200" dirty="0" err="1" smtClean="0">
                <a:solidFill>
                  <a:schemeClr val="bg1"/>
                </a:solidFill>
              </a:rPr>
              <a:t>Echt</a:t>
            </a:r>
            <a:r>
              <a:rPr lang="en-US" sz="3200" dirty="0" smtClean="0">
                <a:solidFill>
                  <a:schemeClr val="bg1"/>
                </a:solidFill>
              </a:rPr>
              <a:t> =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97906" y="2756411"/>
            <a:ext cx="1983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Dak</a:t>
            </a:r>
            <a:r>
              <a:rPr lang="en-US" dirty="0" smtClean="0"/>
              <a:t> </a:t>
            </a:r>
            <a:r>
              <a:rPr lang="en-US" dirty="0" err="1" smtClean="0"/>
              <a:t>fietsenhok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114419" y="3483115"/>
            <a:ext cx="54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Dodecagon 20"/>
          <p:cNvSpPr/>
          <p:nvPr/>
        </p:nvSpPr>
        <p:spPr>
          <a:xfrm>
            <a:off x="6229048" y="4148667"/>
            <a:ext cx="2273904" cy="2056189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97906" y="4716653"/>
            <a:ext cx="1983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Doorsnee</a:t>
            </a:r>
            <a:r>
              <a:rPr lang="en-US" dirty="0" smtClean="0"/>
              <a:t> </a:t>
            </a:r>
            <a:r>
              <a:rPr lang="en-US" dirty="0" err="1" smtClean="0"/>
              <a:t>vijver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82190" y="4187091"/>
            <a:ext cx="1173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tekening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229048" y="5165450"/>
            <a:ext cx="2273904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966857" y="4737851"/>
            <a:ext cx="85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7 cm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14419" y="5830687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echt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66857" y="5243076"/>
            <a:ext cx="99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24,5 m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01544" y="2941077"/>
            <a:ext cx="84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schaal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493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Custom 1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174</TotalTime>
  <Words>123</Words>
  <Application>Microsoft Macintosh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Kilter</vt:lpstr>
      <vt:lpstr>schaal</vt:lpstr>
      <vt:lpstr>Wat betekent 1: 2000</vt:lpstr>
      <vt:lpstr>Maak een tabel</vt:lpstr>
      <vt:lpstr>PowerPoint Presentation</vt:lpstr>
      <vt:lpstr>Sommen !</vt:lpstr>
    </vt:vector>
  </TitlesOfParts>
  <Company>prive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schaal</dc:title>
  <dc:creator>Foppe Gall</dc:creator>
  <cp:lastModifiedBy>Foppe Gall</cp:lastModifiedBy>
  <cp:revision>21</cp:revision>
  <dcterms:created xsi:type="dcterms:W3CDTF">2013-11-08T19:18:39Z</dcterms:created>
  <dcterms:modified xsi:type="dcterms:W3CDTF">2013-11-13T18:30:55Z</dcterms:modified>
</cp:coreProperties>
</file>